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bin" ContentType="application/vnd.openxmlformats-officedocument.presentationml.printerSettings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02"/>
  </p:handoutMasterIdLst>
  <p:sldIdLst>
    <p:sldId id="312" r:id="rId2"/>
    <p:sldId id="313" r:id="rId3"/>
    <p:sldId id="314" r:id="rId4"/>
    <p:sldId id="363" r:id="rId5"/>
    <p:sldId id="315" r:id="rId6"/>
    <p:sldId id="364" r:id="rId7"/>
    <p:sldId id="316" r:id="rId8"/>
    <p:sldId id="365" r:id="rId9"/>
    <p:sldId id="317" r:id="rId10"/>
    <p:sldId id="366" r:id="rId11"/>
    <p:sldId id="319" r:id="rId12"/>
    <p:sldId id="367" r:id="rId13"/>
    <p:sldId id="320" r:id="rId14"/>
    <p:sldId id="368" r:id="rId15"/>
    <p:sldId id="321" r:id="rId16"/>
    <p:sldId id="369" r:id="rId17"/>
    <p:sldId id="322" r:id="rId18"/>
    <p:sldId id="370" r:id="rId19"/>
    <p:sldId id="323" r:id="rId20"/>
    <p:sldId id="371" r:id="rId21"/>
    <p:sldId id="372" r:id="rId22"/>
    <p:sldId id="373" r:id="rId23"/>
    <p:sldId id="324" r:id="rId24"/>
    <p:sldId id="374" r:id="rId25"/>
    <p:sldId id="325" r:id="rId26"/>
    <p:sldId id="375" r:id="rId27"/>
    <p:sldId id="326" r:id="rId28"/>
    <p:sldId id="376" r:id="rId29"/>
    <p:sldId id="327" r:id="rId30"/>
    <p:sldId id="377" r:id="rId31"/>
    <p:sldId id="328" r:id="rId32"/>
    <p:sldId id="378" r:id="rId33"/>
    <p:sldId id="329" r:id="rId34"/>
    <p:sldId id="379" r:id="rId35"/>
    <p:sldId id="330" r:id="rId36"/>
    <p:sldId id="380" r:id="rId37"/>
    <p:sldId id="331" r:id="rId38"/>
    <p:sldId id="381" r:id="rId39"/>
    <p:sldId id="332" r:id="rId40"/>
    <p:sldId id="382" r:id="rId41"/>
    <p:sldId id="333" r:id="rId42"/>
    <p:sldId id="383" r:id="rId43"/>
    <p:sldId id="334" r:id="rId44"/>
    <p:sldId id="384" r:id="rId45"/>
    <p:sldId id="335" r:id="rId46"/>
    <p:sldId id="385" r:id="rId47"/>
    <p:sldId id="336" r:id="rId48"/>
    <p:sldId id="386" r:id="rId49"/>
    <p:sldId id="337" r:id="rId50"/>
    <p:sldId id="387" r:id="rId51"/>
    <p:sldId id="338" r:id="rId52"/>
    <p:sldId id="388" r:id="rId53"/>
    <p:sldId id="339" r:id="rId54"/>
    <p:sldId id="389" r:id="rId55"/>
    <p:sldId id="340" r:id="rId56"/>
    <p:sldId id="391" r:id="rId57"/>
    <p:sldId id="341" r:id="rId58"/>
    <p:sldId id="390" r:id="rId59"/>
    <p:sldId id="342" r:id="rId60"/>
    <p:sldId id="392" r:id="rId61"/>
    <p:sldId id="343" r:id="rId62"/>
    <p:sldId id="393" r:id="rId63"/>
    <p:sldId id="344" r:id="rId64"/>
    <p:sldId id="394" r:id="rId65"/>
    <p:sldId id="345" r:id="rId66"/>
    <p:sldId id="395" r:id="rId67"/>
    <p:sldId id="346" r:id="rId68"/>
    <p:sldId id="396" r:id="rId69"/>
    <p:sldId id="347" r:id="rId70"/>
    <p:sldId id="397" r:id="rId71"/>
    <p:sldId id="348" r:id="rId72"/>
    <p:sldId id="421" r:id="rId73"/>
    <p:sldId id="398" r:id="rId74"/>
    <p:sldId id="422" r:id="rId75"/>
    <p:sldId id="399" r:id="rId76"/>
    <p:sldId id="423" r:id="rId77"/>
    <p:sldId id="400" r:id="rId78"/>
    <p:sldId id="424" r:id="rId79"/>
    <p:sldId id="401" r:id="rId80"/>
    <p:sldId id="425" r:id="rId81"/>
    <p:sldId id="402" r:id="rId82"/>
    <p:sldId id="426" r:id="rId83"/>
    <p:sldId id="403" r:id="rId84"/>
    <p:sldId id="427" r:id="rId85"/>
    <p:sldId id="404" r:id="rId86"/>
    <p:sldId id="428" r:id="rId87"/>
    <p:sldId id="405" r:id="rId88"/>
    <p:sldId id="429" r:id="rId89"/>
    <p:sldId id="406" r:id="rId90"/>
    <p:sldId id="430" r:id="rId91"/>
    <p:sldId id="407" r:id="rId92"/>
    <p:sldId id="431" r:id="rId93"/>
    <p:sldId id="408" r:id="rId94"/>
    <p:sldId id="432" r:id="rId95"/>
    <p:sldId id="409" r:id="rId96"/>
    <p:sldId id="433" r:id="rId97"/>
    <p:sldId id="410" r:id="rId98"/>
    <p:sldId id="434" r:id="rId99"/>
    <p:sldId id="411" r:id="rId100"/>
    <p:sldId id="435" r:id="rId101"/>
    <p:sldId id="412" r:id="rId102"/>
    <p:sldId id="436" r:id="rId103"/>
    <p:sldId id="413" r:id="rId104"/>
    <p:sldId id="437" r:id="rId105"/>
    <p:sldId id="438" r:id="rId106"/>
    <p:sldId id="439" r:id="rId107"/>
    <p:sldId id="414" r:id="rId108"/>
    <p:sldId id="440" r:id="rId109"/>
    <p:sldId id="415" r:id="rId110"/>
    <p:sldId id="441" r:id="rId111"/>
    <p:sldId id="416" r:id="rId112"/>
    <p:sldId id="442" r:id="rId113"/>
    <p:sldId id="417" r:id="rId114"/>
    <p:sldId id="443" r:id="rId115"/>
    <p:sldId id="418" r:id="rId116"/>
    <p:sldId id="444" r:id="rId117"/>
    <p:sldId id="419" r:id="rId118"/>
    <p:sldId id="445" r:id="rId119"/>
    <p:sldId id="420" r:id="rId120"/>
    <p:sldId id="446" r:id="rId121"/>
    <p:sldId id="349" r:id="rId122"/>
    <p:sldId id="447" r:id="rId123"/>
    <p:sldId id="350" r:id="rId124"/>
    <p:sldId id="448" r:id="rId125"/>
    <p:sldId id="351" r:id="rId126"/>
    <p:sldId id="449" r:id="rId127"/>
    <p:sldId id="352" r:id="rId128"/>
    <p:sldId id="450" r:id="rId129"/>
    <p:sldId id="353" r:id="rId130"/>
    <p:sldId id="451" r:id="rId131"/>
    <p:sldId id="354" r:id="rId132"/>
    <p:sldId id="452" r:id="rId133"/>
    <p:sldId id="453" r:id="rId134"/>
    <p:sldId id="454" r:id="rId135"/>
    <p:sldId id="355" r:id="rId136"/>
    <p:sldId id="455" r:id="rId137"/>
    <p:sldId id="356" r:id="rId138"/>
    <p:sldId id="456" r:id="rId139"/>
    <p:sldId id="357" r:id="rId140"/>
    <p:sldId id="457" r:id="rId141"/>
    <p:sldId id="358" r:id="rId142"/>
    <p:sldId id="458" r:id="rId143"/>
    <p:sldId id="359" r:id="rId144"/>
    <p:sldId id="459" r:id="rId145"/>
    <p:sldId id="360" r:id="rId146"/>
    <p:sldId id="460" r:id="rId147"/>
    <p:sldId id="361" r:id="rId148"/>
    <p:sldId id="475" r:id="rId149"/>
    <p:sldId id="362" r:id="rId150"/>
    <p:sldId id="476" r:id="rId151"/>
    <p:sldId id="461" r:id="rId152"/>
    <p:sldId id="477" r:id="rId153"/>
    <p:sldId id="462" r:id="rId154"/>
    <p:sldId id="478" r:id="rId155"/>
    <p:sldId id="463" r:id="rId156"/>
    <p:sldId id="479" r:id="rId157"/>
    <p:sldId id="464" r:id="rId158"/>
    <p:sldId id="480" r:id="rId159"/>
    <p:sldId id="465" r:id="rId160"/>
    <p:sldId id="481" r:id="rId161"/>
    <p:sldId id="466" r:id="rId162"/>
    <p:sldId id="482" r:id="rId163"/>
    <p:sldId id="467" r:id="rId164"/>
    <p:sldId id="483" r:id="rId165"/>
    <p:sldId id="468" r:id="rId166"/>
    <p:sldId id="484" r:id="rId167"/>
    <p:sldId id="469" r:id="rId168"/>
    <p:sldId id="485" r:id="rId169"/>
    <p:sldId id="470" r:id="rId170"/>
    <p:sldId id="486" r:id="rId171"/>
    <p:sldId id="471" r:id="rId172"/>
    <p:sldId id="487" r:id="rId173"/>
    <p:sldId id="472" r:id="rId174"/>
    <p:sldId id="488" r:id="rId175"/>
    <p:sldId id="473" r:id="rId176"/>
    <p:sldId id="496" r:id="rId177"/>
    <p:sldId id="489" r:id="rId178"/>
    <p:sldId id="497" r:id="rId179"/>
    <p:sldId id="490" r:id="rId180"/>
    <p:sldId id="498" r:id="rId181"/>
    <p:sldId id="491" r:id="rId182"/>
    <p:sldId id="499" r:id="rId183"/>
    <p:sldId id="492" r:id="rId184"/>
    <p:sldId id="500" r:id="rId185"/>
    <p:sldId id="493" r:id="rId186"/>
    <p:sldId id="501" r:id="rId187"/>
    <p:sldId id="494" r:id="rId188"/>
    <p:sldId id="502" r:id="rId189"/>
    <p:sldId id="495" r:id="rId190"/>
    <p:sldId id="503" r:id="rId191"/>
    <p:sldId id="474" r:id="rId192"/>
    <p:sldId id="507" r:id="rId193"/>
    <p:sldId id="504" r:id="rId194"/>
    <p:sldId id="508" r:id="rId195"/>
    <p:sldId id="505" r:id="rId196"/>
    <p:sldId id="509" r:id="rId197"/>
    <p:sldId id="506" r:id="rId198"/>
    <p:sldId id="510" r:id="rId199"/>
    <p:sldId id="511" r:id="rId200"/>
    <p:sldId id="512" r:id="rId2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6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3" Type="http://schemas.openxmlformats.org/officeDocument/2006/relationships/slide" Target="slides/slide132.xml"/><Relationship Id="rId121" Type="http://schemas.openxmlformats.org/officeDocument/2006/relationships/slide" Target="slides/slide120.xml"/><Relationship Id="rId178" Type="http://schemas.openxmlformats.org/officeDocument/2006/relationships/slide" Target="slides/slide177.xml"/><Relationship Id="rId70" Type="http://schemas.openxmlformats.org/officeDocument/2006/relationships/slide" Target="slides/slide69.xml"/><Relationship Id="rId94" Type="http://schemas.openxmlformats.org/officeDocument/2006/relationships/slide" Target="slides/slide93.xml"/><Relationship Id="rId7" Type="http://schemas.openxmlformats.org/officeDocument/2006/relationships/slide" Target="slides/slide6.xml"/><Relationship Id="rId74" Type="http://schemas.openxmlformats.org/officeDocument/2006/relationships/slide" Target="slides/slide73.xml"/><Relationship Id="rId102" Type="http://schemas.openxmlformats.org/officeDocument/2006/relationships/slide" Target="slides/slide101.xml"/><Relationship Id="rId169" Type="http://schemas.openxmlformats.org/officeDocument/2006/relationships/slide" Target="slides/slide168.xml"/><Relationship Id="rId106" Type="http://schemas.openxmlformats.org/officeDocument/2006/relationships/slide" Target="slides/slide105.xml"/><Relationship Id="rId119" Type="http://schemas.openxmlformats.org/officeDocument/2006/relationships/slide" Target="slides/slide118.xml"/><Relationship Id="rId138" Type="http://schemas.openxmlformats.org/officeDocument/2006/relationships/slide" Target="slides/slide137.xml"/><Relationship Id="rId181" Type="http://schemas.openxmlformats.org/officeDocument/2006/relationships/slide" Target="slides/slide180.xml"/><Relationship Id="rId128" Type="http://schemas.openxmlformats.org/officeDocument/2006/relationships/slide" Target="slides/slide127.xml"/><Relationship Id="rId17" Type="http://schemas.openxmlformats.org/officeDocument/2006/relationships/slide" Target="slides/slide16.xml"/><Relationship Id="rId107" Type="http://schemas.openxmlformats.org/officeDocument/2006/relationships/slide" Target="slides/slide106.xml"/><Relationship Id="rId71" Type="http://schemas.openxmlformats.org/officeDocument/2006/relationships/slide" Target="slides/slide70.xml"/><Relationship Id="rId142" Type="http://schemas.openxmlformats.org/officeDocument/2006/relationships/slide" Target="slides/slide141.xml"/><Relationship Id="rId4" Type="http://schemas.openxmlformats.org/officeDocument/2006/relationships/slide" Target="slides/slide3.xml"/><Relationship Id="rId205" Type="http://schemas.openxmlformats.org/officeDocument/2006/relationships/viewProps" Target="viewProps.xml"/><Relationship Id="rId89" Type="http://schemas.openxmlformats.org/officeDocument/2006/relationships/slide" Target="slides/slide88.xml"/><Relationship Id="rId114" Type="http://schemas.openxmlformats.org/officeDocument/2006/relationships/slide" Target="slides/slide113.xml"/><Relationship Id="rId185" Type="http://schemas.openxmlformats.org/officeDocument/2006/relationships/slide" Target="slides/slide184.xml"/><Relationship Id="rId195" Type="http://schemas.openxmlformats.org/officeDocument/2006/relationships/slide" Target="slides/slide194.xml"/><Relationship Id="rId88" Type="http://schemas.openxmlformats.org/officeDocument/2006/relationships/slide" Target="slides/slide87.xml"/><Relationship Id="rId38" Type="http://schemas.openxmlformats.org/officeDocument/2006/relationships/slide" Target="slides/slide37.xml"/><Relationship Id="rId176" Type="http://schemas.openxmlformats.org/officeDocument/2006/relationships/slide" Target="slides/slide175.xml"/><Relationship Id="rId2" Type="http://schemas.openxmlformats.org/officeDocument/2006/relationships/slide" Target="slides/slide1.xml"/><Relationship Id="rId144" Type="http://schemas.openxmlformats.org/officeDocument/2006/relationships/slide" Target="slides/slide143.xml"/><Relationship Id="rId75" Type="http://schemas.openxmlformats.org/officeDocument/2006/relationships/slide" Target="slides/slide74.xml"/><Relationship Id="rId97" Type="http://schemas.openxmlformats.org/officeDocument/2006/relationships/slide" Target="slides/slide96.xml"/><Relationship Id="rId111" Type="http://schemas.openxmlformats.org/officeDocument/2006/relationships/slide" Target="slides/slide110.xml"/><Relationship Id="rId194" Type="http://schemas.openxmlformats.org/officeDocument/2006/relationships/slide" Target="slides/slide193.xml"/><Relationship Id="rId79" Type="http://schemas.openxmlformats.org/officeDocument/2006/relationships/slide" Target="slides/slide78.xml"/><Relationship Id="rId152" Type="http://schemas.openxmlformats.org/officeDocument/2006/relationships/slide" Target="slides/slide151.xml"/><Relationship Id="rId98" Type="http://schemas.openxmlformats.org/officeDocument/2006/relationships/slide" Target="slides/slide97.xml"/><Relationship Id="rId157" Type="http://schemas.openxmlformats.org/officeDocument/2006/relationships/slide" Target="slides/slide156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177" Type="http://schemas.openxmlformats.org/officeDocument/2006/relationships/slide" Target="slides/slide176.xml"/><Relationship Id="rId48" Type="http://schemas.openxmlformats.org/officeDocument/2006/relationships/slide" Target="slides/slide47.xml"/><Relationship Id="rId52" Type="http://schemas.openxmlformats.org/officeDocument/2006/relationships/slide" Target="slides/slide51.xml"/><Relationship Id="rId170" Type="http://schemas.openxmlformats.org/officeDocument/2006/relationships/slide" Target="slides/slide169.xml"/><Relationship Id="rId190" Type="http://schemas.openxmlformats.org/officeDocument/2006/relationships/slide" Target="slides/slide189.xml"/><Relationship Id="rId192" Type="http://schemas.openxmlformats.org/officeDocument/2006/relationships/slide" Target="slides/slide191.xml"/><Relationship Id="rId163" Type="http://schemas.openxmlformats.org/officeDocument/2006/relationships/slide" Target="slides/slide162.xml"/><Relationship Id="rId23" Type="http://schemas.openxmlformats.org/officeDocument/2006/relationships/slide" Target="slides/slide22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146" Type="http://schemas.openxmlformats.org/officeDocument/2006/relationships/slide" Target="slides/slide145.xml"/><Relationship Id="rId30" Type="http://schemas.openxmlformats.org/officeDocument/2006/relationships/slide" Target="slides/slide29.xml"/><Relationship Id="rId202" Type="http://schemas.openxmlformats.org/officeDocument/2006/relationships/handoutMaster" Target="handoutMasters/handoutMaster1.xml"/><Relationship Id="rId29" Type="http://schemas.openxmlformats.org/officeDocument/2006/relationships/slide" Target="slides/slide28.xml"/><Relationship Id="rId184" Type="http://schemas.openxmlformats.org/officeDocument/2006/relationships/slide" Target="slides/slide183.xml"/><Relationship Id="rId171" Type="http://schemas.openxmlformats.org/officeDocument/2006/relationships/slide" Target="slides/slide170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72" Type="http://schemas.openxmlformats.org/officeDocument/2006/relationships/slide" Target="slides/slide171.xml"/><Relationship Id="rId130" Type="http://schemas.openxmlformats.org/officeDocument/2006/relationships/slide" Target="slides/slide129.xml"/><Relationship Id="rId156" Type="http://schemas.openxmlformats.org/officeDocument/2006/relationships/slide" Target="slides/slide155.xml"/><Relationship Id="rId199" Type="http://schemas.openxmlformats.org/officeDocument/2006/relationships/slide" Target="slides/slide198.xml"/><Relationship Id="rId153" Type="http://schemas.openxmlformats.org/officeDocument/2006/relationships/slide" Target="slides/slide152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105" Type="http://schemas.openxmlformats.org/officeDocument/2006/relationships/slide" Target="slides/slide104.xml"/><Relationship Id="rId127" Type="http://schemas.openxmlformats.org/officeDocument/2006/relationships/slide" Target="slides/slide126.xml"/><Relationship Id="rId158" Type="http://schemas.openxmlformats.org/officeDocument/2006/relationships/slide" Target="slides/slide157.xml"/><Relationship Id="rId42" Type="http://schemas.openxmlformats.org/officeDocument/2006/relationships/slide" Target="slides/slide41.xml"/><Relationship Id="rId161" Type="http://schemas.openxmlformats.org/officeDocument/2006/relationships/slide" Target="slides/slide160.xml"/><Relationship Id="rId87" Type="http://schemas.openxmlformats.org/officeDocument/2006/relationships/slide" Target="slides/slide86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17" Type="http://schemas.openxmlformats.org/officeDocument/2006/relationships/slide" Target="slides/slide116.xml"/><Relationship Id="rId134" Type="http://schemas.openxmlformats.org/officeDocument/2006/relationships/slide" Target="slides/slide133.xml"/><Relationship Id="rId182" Type="http://schemas.openxmlformats.org/officeDocument/2006/relationships/slide" Target="slides/slide181.xml"/><Relationship Id="rId112" Type="http://schemas.openxmlformats.org/officeDocument/2006/relationships/slide" Target="slides/slide111.xml"/><Relationship Id="rId197" Type="http://schemas.openxmlformats.org/officeDocument/2006/relationships/slide" Target="slides/slide196.xml"/><Relationship Id="rId57" Type="http://schemas.openxmlformats.org/officeDocument/2006/relationships/slide" Target="slides/slide56.xml"/><Relationship Id="rId55" Type="http://schemas.openxmlformats.org/officeDocument/2006/relationships/slide" Target="slides/slide54.xml"/><Relationship Id="rId36" Type="http://schemas.openxmlformats.org/officeDocument/2006/relationships/slide" Target="slides/slide35.xml"/><Relationship Id="rId125" Type="http://schemas.openxmlformats.org/officeDocument/2006/relationships/slide" Target="slides/slide124.xml"/><Relationship Id="rId76" Type="http://schemas.openxmlformats.org/officeDocument/2006/relationships/slide" Target="slides/slide75.xml"/><Relationship Id="rId193" Type="http://schemas.openxmlformats.org/officeDocument/2006/relationships/slide" Target="slides/slide192.xml"/><Relationship Id="rId8" Type="http://schemas.openxmlformats.org/officeDocument/2006/relationships/slide" Target="slides/slide7.xml"/><Relationship Id="rId67" Type="http://schemas.openxmlformats.org/officeDocument/2006/relationships/slide" Target="slides/slide66.xml"/><Relationship Id="rId37" Type="http://schemas.openxmlformats.org/officeDocument/2006/relationships/slide" Target="slides/slide36.xml"/><Relationship Id="rId110" Type="http://schemas.openxmlformats.org/officeDocument/2006/relationships/slide" Target="slides/slide109.xml"/><Relationship Id="rId113" Type="http://schemas.openxmlformats.org/officeDocument/2006/relationships/slide" Target="slides/slide112.xml"/><Relationship Id="rId108" Type="http://schemas.openxmlformats.org/officeDocument/2006/relationships/slide" Target="slides/slide107.xml"/><Relationship Id="rId151" Type="http://schemas.openxmlformats.org/officeDocument/2006/relationships/slide" Target="slides/slide150.xml"/><Relationship Id="rId26" Type="http://schemas.openxmlformats.org/officeDocument/2006/relationships/slide" Target="slides/slide25.xml"/><Relationship Id="rId143" Type="http://schemas.openxmlformats.org/officeDocument/2006/relationships/slide" Target="slides/slide142.xml"/><Relationship Id="rId204" Type="http://schemas.openxmlformats.org/officeDocument/2006/relationships/presProps" Target="presProps.xml"/><Relationship Id="rId68" Type="http://schemas.openxmlformats.org/officeDocument/2006/relationships/slide" Target="slides/slide67.xml"/><Relationship Id="rId198" Type="http://schemas.openxmlformats.org/officeDocument/2006/relationships/slide" Target="slides/slide197.xml"/><Relationship Id="rId93" Type="http://schemas.openxmlformats.org/officeDocument/2006/relationships/slide" Target="slides/slide92.xml"/><Relationship Id="rId162" Type="http://schemas.openxmlformats.org/officeDocument/2006/relationships/slide" Target="slides/slide161.xml"/><Relationship Id="rId78" Type="http://schemas.openxmlformats.org/officeDocument/2006/relationships/slide" Target="slides/slide77.xml"/><Relationship Id="rId154" Type="http://schemas.openxmlformats.org/officeDocument/2006/relationships/slide" Target="slides/slide153.xml"/><Relationship Id="rId168" Type="http://schemas.openxmlformats.org/officeDocument/2006/relationships/slide" Target="slides/slide167.xml"/><Relationship Id="rId175" Type="http://schemas.openxmlformats.org/officeDocument/2006/relationships/slide" Target="slides/slide174.xml"/><Relationship Id="rId21" Type="http://schemas.openxmlformats.org/officeDocument/2006/relationships/slide" Target="slides/slide20.xml"/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188" Type="http://schemas.openxmlformats.org/officeDocument/2006/relationships/slide" Target="slides/slide187.xml"/><Relationship Id="rId25" Type="http://schemas.openxmlformats.org/officeDocument/2006/relationships/slide" Target="slides/slide24.xml"/><Relationship Id="rId122" Type="http://schemas.openxmlformats.org/officeDocument/2006/relationships/slide" Target="slides/slide121.xml"/><Relationship Id="rId116" Type="http://schemas.openxmlformats.org/officeDocument/2006/relationships/slide" Target="slides/slide115.xml"/><Relationship Id="rId183" Type="http://schemas.openxmlformats.org/officeDocument/2006/relationships/slide" Target="slides/slide182.xml"/><Relationship Id="rId96" Type="http://schemas.openxmlformats.org/officeDocument/2006/relationships/slide" Target="slides/slide95.xml"/><Relationship Id="rId189" Type="http://schemas.openxmlformats.org/officeDocument/2006/relationships/slide" Target="slides/slide188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118" Type="http://schemas.openxmlformats.org/officeDocument/2006/relationships/slide" Target="slides/slide117.xml"/><Relationship Id="rId180" Type="http://schemas.openxmlformats.org/officeDocument/2006/relationships/slide" Target="slides/slide179.xml"/><Relationship Id="rId160" Type="http://schemas.openxmlformats.org/officeDocument/2006/relationships/slide" Target="slides/slide159.xml"/><Relationship Id="rId28" Type="http://schemas.openxmlformats.org/officeDocument/2006/relationships/slide" Target="slides/slide27.xml"/><Relationship Id="rId82" Type="http://schemas.openxmlformats.org/officeDocument/2006/relationships/slide" Target="slides/slide81.xml"/><Relationship Id="rId124" Type="http://schemas.openxmlformats.org/officeDocument/2006/relationships/slide" Target="slides/slide123.xml"/><Relationship Id="rId69" Type="http://schemas.openxmlformats.org/officeDocument/2006/relationships/slide" Target="slides/slide68.xml"/><Relationship Id="rId148" Type="http://schemas.openxmlformats.org/officeDocument/2006/relationships/slide" Target="slides/slide147.xml"/><Relationship Id="rId147" Type="http://schemas.openxmlformats.org/officeDocument/2006/relationships/slide" Target="slides/slide146.xml"/><Relationship Id="rId159" Type="http://schemas.openxmlformats.org/officeDocument/2006/relationships/slide" Target="slides/slide158.xml"/><Relationship Id="rId20" Type="http://schemas.openxmlformats.org/officeDocument/2006/relationships/slide" Target="slides/slide19.xml"/><Relationship Id="rId140" Type="http://schemas.openxmlformats.org/officeDocument/2006/relationships/slide" Target="slides/slide139.xml"/><Relationship Id="rId72" Type="http://schemas.openxmlformats.org/officeDocument/2006/relationships/slide" Target="slides/slide71.xml"/><Relationship Id="rId35" Type="http://schemas.openxmlformats.org/officeDocument/2006/relationships/slide" Target="slides/slide34.xml"/><Relationship Id="rId80" Type="http://schemas.openxmlformats.org/officeDocument/2006/relationships/slide" Target="slides/slide79.xml"/><Relationship Id="rId31" Type="http://schemas.openxmlformats.org/officeDocument/2006/relationships/slide" Target="slides/slide30.xml"/><Relationship Id="rId62" Type="http://schemas.openxmlformats.org/officeDocument/2006/relationships/slide" Target="slides/slide61.xml"/><Relationship Id="rId206" Type="http://schemas.openxmlformats.org/officeDocument/2006/relationships/theme" Target="theme/theme1.xml"/><Relationship Id="rId56" Type="http://schemas.openxmlformats.org/officeDocument/2006/relationships/slide" Target="slides/slide55.xml"/><Relationship Id="rId132" Type="http://schemas.openxmlformats.org/officeDocument/2006/relationships/slide" Target="slides/slide131.xml"/><Relationship Id="rId32" Type="http://schemas.openxmlformats.org/officeDocument/2006/relationships/slide" Target="slides/slide31.xml"/><Relationship Id="rId13" Type="http://schemas.openxmlformats.org/officeDocument/2006/relationships/slide" Target="slides/slide12.xml"/><Relationship Id="rId191" Type="http://schemas.openxmlformats.org/officeDocument/2006/relationships/slide" Target="slides/slide190.xml"/><Relationship Id="rId54" Type="http://schemas.openxmlformats.org/officeDocument/2006/relationships/slide" Target="slides/slide53.xml"/><Relationship Id="rId101" Type="http://schemas.openxmlformats.org/officeDocument/2006/relationships/slide" Target="slides/slide100.xml"/><Relationship Id="rId155" Type="http://schemas.openxmlformats.org/officeDocument/2006/relationships/slide" Target="slides/slide154.xml"/><Relationship Id="rId203" Type="http://schemas.openxmlformats.org/officeDocument/2006/relationships/printerSettings" Target="printerSettings/printerSettings1.bin"/><Relationship Id="rId166" Type="http://schemas.openxmlformats.org/officeDocument/2006/relationships/slide" Target="slides/slide165.xml"/><Relationship Id="rId53" Type="http://schemas.openxmlformats.org/officeDocument/2006/relationships/slide" Target="slides/slide52.xml"/><Relationship Id="rId84" Type="http://schemas.openxmlformats.org/officeDocument/2006/relationships/slide" Target="slides/slide83.xml"/><Relationship Id="rId186" Type="http://schemas.openxmlformats.org/officeDocument/2006/relationships/slide" Target="slides/slide185.xml"/><Relationship Id="rId83" Type="http://schemas.openxmlformats.org/officeDocument/2006/relationships/slide" Target="slides/slide82.xml"/><Relationship Id="rId173" Type="http://schemas.openxmlformats.org/officeDocument/2006/relationships/slide" Target="slides/slide172.xml"/><Relationship Id="rId22" Type="http://schemas.openxmlformats.org/officeDocument/2006/relationships/slide" Target="slides/slide21.xml"/><Relationship Id="rId207" Type="http://schemas.openxmlformats.org/officeDocument/2006/relationships/tableStyles" Target="tableStyles.xml"/><Relationship Id="rId95" Type="http://schemas.openxmlformats.org/officeDocument/2006/relationships/slide" Target="slides/slide94.xml"/><Relationship Id="rId39" Type="http://schemas.openxmlformats.org/officeDocument/2006/relationships/slide" Target="slides/slide38.xml"/><Relationship Id="rId201" Type="http://schemas.openxmlformats.org/officeDocument/2006/relationships/slide" Target="slides/slide200.xml"/><Relationship Id="rId43" Type="http://schemas.openxmlformats.org/officeDocument/2006/relationships/slide" Target="slides/slide42.xml"/><Relationship Id="rId179" Type="http://schemas.openxmlformats.org/officeDocument/2006/relationships/slide" Target="slides/slide178.xml"/><Relationship Id="rId104" Type="http://schemas.openxmlformats.org/officeDocument/2006/relationships/slide" Target="slides/slide103.xml"/><Relationship Id="rId165" Type="http://schemas.openxmlformats.org/officeDocument/2006/relationships/slide" Target="slides/slide164.xml"/><Relationship Id="rId187" Type="http://schemas.openxmlformats.org/officeDocument/2006/relationships/slide" Target="slides/slide186.xml"/><Relationship Id="rId90" Type="http://schemas.openxmlformats.org/officeDocument/2006/relationships/slide" Target="slides/slide89.xml"/><Relationship Id="rId85" Type="http://schemas.openxmlformats.org/officeDocument/2006/relationships/slide" Target="slides/slide84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99" Type="http://schemas.openxmlformats.org/officeDocument/2006/relationships/slide" Target="slides/slide98.xml"/><Relationship Id="rId14" Type="http://schemas.openxmlformats.org/officeDocument/2006/relationships/slide" Target="slides/slide13.xml"/><Relationship Id="rId103" Type="http://schemas.openxmlformats.org/officeDocument/2006/relationships/slide" Target="slides/slide102.xml"/><Relationship Id="rId92" Type="http://schemas.openxmlformats.org/officeDocument/2006/relationships/slide" Target="slides/slide91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73" Type="http://schemas.openxmlformats.org/officeDocument/2006/relationships/slide" Target="slides/slide72.xml"/><Relationship Id="rId150" Type="http://schemas.openxmlformats.org/officeDocument/2006/relationships/slide" Target="slides/slide149.xml"/><Relationship Id="rId145" Type="http://schemas.openxmlformats.org/officeDocument/2006/relationships/slide" Target="slides/slide144.xml"/><Relationship Id="rId149" Type="http://schemas.openxmlformats.org/officeDocument/2006/relationships/slide" Target="slides/slide148.xml"/><Relationship Id="rId129" Type="http://schemas.openxmlformats.org/officeDocument/2006/relationships/slide" Target="slides/slide128.xml"/><Relationship Id="rId19" Type="http://schemas.openxmlformats.org/officeDocument/2006/relationships/slide" Target="slides/slide18.xml"/><Relationship Id="rId120" Type="http://schemas.openxmlformats.org/officeDocument/2006/relationships/slide" Target="slides/slide119.xml"/><Relationship Id="rId126" Type="http://schemas.openxmlformats.org/officeDocument/2006/relationships/slide" Target="slides/slide125.xml"/><Relationship Id="rId109" Type="http://schemas.openxmlformats.org/officeDocument/2006/relationships/slide" Target="slides/slide108.xml"/><Relationship Id="rId46" Type="http://schemas.openxmlformats.org/officeDocument/2006/relationships/slide" Target="slides/slide45.xml"/><Relationship Id="rId86" Type="http://schemas.openxmlformats.org/officeDocument/2006/relationships/slide" Target="slides/slide85.xml"/><Relationship Id="rId59" Type="http://schemas.openxmlformats.org/officeDocument/2006/relationships/slide" Target="slides/slide58.xml"/><Relationship Id="rId51" Type="http://schemas.openxmlformats.org/officeDocument/2006/relationships/slide" Target="slides/slide50.xml"/><Relationship Id="rId66" Type="http://schemas.openxmlformats.org/officeDocument/2006/relationships/slide" Target="slides/slide65.xml"/><Relationship Id="rId81" Type="http://schemas.openxmlformats.org/officeDocument/2006/relationships/slide" Target="slides/slide80.xml"/><Relationship Id="rId34" Type="http://schemas.openxmlformats.org/officeDocument/2006/relationships/slide" Target="slides/slide33.xml"/><Relationship Id="rId135" Type="http://schemas.openxmlformats.org/officeDocument/2006/relationships/slide" Target="slides/slide134.xml"/><Relationship Id="rId40" Type="http://schemas.openxmlformats.org/officeDocument/2006/relationships/slide" Target="slides/slide39.xml"/><Relationship Id="rId200" Type="http://schemas.openxmlformats.org/officeDocument/2006/relationships/slide" Target="slides/slide199.xml"/><Relationship Id="rId139" Type="http://schemas.openxmlformats.org/officeDocument/2006/relationships/slide" Target="slides/slide138.xml"/><Relationship Id="rId65" Type="http://schemas.openxmlformats.org/officeDocument/2006/relationships/slide" Target="slides/slide64.xml"/><Relationship Id="rId141" Type="http://schemas.openxmlformats.org/officeDocument/2006/relationships/slide" Target="slides/slide140.xml"/><Relationship Id="rId174" Type="http://schemas.openxmlformats.org/officeDocument/2006/relationships/slide" Target="slides/slide173.xml"/><Relationship Id="rId12" Type="http://schemas.openxmlformats.org/officeDocument/2006/relationships/slide" Target="slides/slide11.xml"/><Relationship Id="rId164" Type="http://schemas.openxmlformats.org/officeDocument/2006/relationships/slide" Target="slides/slide163.xml"/><Relationship Id="rId137" Type="http://schemas.openxmlformats.org/officeDocument/2006/relationships/slide" Target="slides/slide136.xml"/><Relationship Id="rId3" Type="http://schemas.openxmlformats.org/officeDocument/2006/relationships/slide" Target="slides/slide2.xml"/><Relationship Id="rId196" Type="http://schemas.openxmlformats.org/officeDocument/2006/relationships/slide" Target="slides/slide195.xml"/><Relationship Id="rId123" Type="http://schemas.openxmlformats.org/officeDocument/2006/relationships/slide" Target="slides/slide122.xml"/><Relationship Id="rId100" Type="http://schemas.openxmlformats.org/officeDocument/2006/relationships/slide" Target="slides/slide99.xml"/><Relationship Id="rId11" Type="http://schemas.openxmlformats.org/officeDocument/2006/relationships/slide" Target="slides/slide10.xml"/><Relationship Id="rId115" Type="http://schemas.openxmlformats.org/officeDocument/2006/relationships/slide" Target="slides/slide114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91" Type="http://schemas.openxmlformats.org/officeDocument/2006/relationships/slide" Target="slides/slide90.xml"/><Relationship Id="rId131" Type="http://schemas.openxmlformats.org/officeDocument/2006/relationships/slide" Target="slides/slide130.xml"/><Relationship Id="rId167" Type="http://schemas.openxmlformats.org/officeDocument/2006/relationships/slide" Target="slides/slide166.xml"/><Relationship Id="rId15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8B5FA-0C96-4242-AE54-F81C4DA50858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E3C1A-047C-A443-BF50-10ED72781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488185" y="1805841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26435" y="428625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8127" y="428625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126435" y="3549650"/>
            <a:ext cx="2111375" cy="29686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8127" y="3549650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7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0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0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4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5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C0F4-A269-AD4D-981E-0C9F4A406A4C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4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g"/><Relationship Id="rId3" Type="http://schemas.openxmlformats.org/officeDocument/2006/relationships/image" Target="../media/image199.jpg"/><Relationship Id="rId5" Type="http://schemas.openxmlformats.org/officeDocument/2006/relationships/image" Target="../media/image200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jpg"/><Relationship Id="rId3" Type="http://schemas.openxmlformats.org/officeDocument/2006/relationships/image" Target="../media/image202.jpg"/><Relationship Id="rId5" Type="http://schemas.openxmlformats.org/officeDocument/2006/relationships/image" Target="../media/image204.jp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jpg"/><Relationship Id="rId3" Type="http://schemas.openxmlformats.org/officeDocument/2006/relationships/image" Target="../media/image205.jpg"/><Relationship Id="rId5" Type="http://schemas.openxmlformats.org/officeDocument/2006/relationships/image" Target="../media/image208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Relationship Id="rId3" Type="http://schemas.openxmlformats.org/officeDocument/2006/relationships/image" Target="../media/image211.jpg"/><Relationship Id="rId5" Type="http://schemas.openxmlformats.org/officeDocument/2006/relationships/image" Target="../media/image212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jpg"/><Relationship Id="rId3" Type="http://schemas.openxmlformats.org/officeDocument/2006/relationships/image" Target="../media/image215.jpg"/><Relationship Id="rId5" Type="http://schemas.openxmlformats.org/officeDocument/2006/relationships/image" Target="../media/image216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jpg"/><Relationship Id="rId3" Type="http://schemas.openxmlformats.org/officeDocument/2006/relationships/image" Target="../media/image218.jpg"/><Relationship Id="rId5" Type="http://schemas.openxmlformats.org/officeDocument/2006/relationships/image" Target="../media/image220.jp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jpg"/><Relationship Id="rId3" Type="http://schemas.openxmlformats.org/officeDocument/2006/relationships/image" Target="../media/image221.jpg"/><Relationship Id="rId5" Type="http://schemas.openxmlformats.org/officeDocument/2006/relationships/image" Target="../media/image224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jpg"/><Relationship Id="rId3" Type="http://schemas.openxmlformats.org/officeDocument/2006/relationships/image" Target="../media/image227.jpg"/><Relationship Id="rId5" Type="http://schemas.openxmlformats.org/officeDocument/2006/relationships/image" Target="../media/image228.jp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jpg"/><Relationship Id="rId3" Type="http://schemas.openxmlformats.org/officeDocument/2006/relationships/image" Target="../media/image230.jpg"/><Relationship Id="rId5" Type="http://schemas.openxmlformats.org/officeDocument/2006/relationships/image" Target="../media/image232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Relationship Id="rId3" Type="http://schemas.openxmlformats.org/officeDocument/2006/relationships/image" Target="../media/image235.jpg"/><Relationship Id="rId5" Type="http://schemas.openxmlformats.org/officeDocument/2006/relationships/image" Target="../media/image236.jp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g"/><Relationship Id="rId3" Type="http://schemas.openxmlformats.org/officeDocument/2006/relationships/image" Target="../media/image238.jpg"/><Relationship Id="rId5" Type="http://schemas.openxmlformats.org/officeDocument/2006/relationships/image" Target="../media/image237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jpg"/><Relationship Id="rId3" Type="http://schemas.openxmlformats.org/officeDocument/2006/relationships/image" Target="../media/image242.jpg"/><Relationship Id="rId5" Type="http://schemas.openxmlformats.org/officeDocument/2006/relationships/image" Target="../media/image240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jpg"/><Relationship Id="rId3" Type="http://schemas.openxmlformats.org/officeDocument/2006/relationships/image" Target="../media/image244.jpg"/><Relationship Id="rId5" Type="http://schemas.openxmlformats.org/officeDocument/2006/relationships/image" Target="../media/image247.jp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jpg"/><Relationship Id="rId3" Type="http://schemas.openxmlformats.org/officeDocument/2006/relationships/image" Target="../media/image249.jpg"/><Relationship Id="rId5" Type="http://schemas.openxmlformats.org/officeDocument/2006/relationships/image" Target="../media/image251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jpg"/><Relationship Id="rId3" Type="http://schemas.openxmlformats.org/officeDocument/2006/relationships/image" Target="../media/image254.jpg"/><Relationship Id="rId5" Type="http://schemas.openxmlformats.org/officeDocument/2006/relationships/image" Target="../media/image255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jpg"/><Relationship Id="rId3" Type="http://schemas.openxmlformats.org/officeDocument/2006/relationships/image" Target="../media/image258.jpg"/><Relationship Id="rId5" Type="http://schemas.openxmlformats.org/officeDocument/2006/relationships/image" Target="../media/image259.jp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jpg"/><Relationship Id="rId3" Type="http://schemas.openxmlformats.org/officeDocument/2006/relationships/image" Target="../media/image260.jpg"/><Relationship Id="rId5" Type="http://schemas.openxmlformats.org/officeDocument/2006/relationships/image" Target="../media/image263.jp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jpg"/><Relationship Id="rId3" Type="http://schemas.openxmlformats.org/officeDocument/2006/relationships/image" Target="../media/image266.jpg"/><Relationship Id="rId5" Type="http://schemas.openxmlformats.org/officeDocument/2006/relationships/image" Target="../media/image264.jp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jpg"/><Relationship Id="rId3" Type="http://schemas.openxmlformats.org/officeDocument/2006/relationships/image" Target="../media/image269.jpg"/><Relationship Id="rId5" Type="http://schemas.openxmlformats.org/officeDocument/2006/relationships/image" Target="../media/image271.jp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jpg"/><Relationship Id="rId3" Type="http://schemas.openxmlformats.org/officeDocument/2006/relationships/image" Target="../media/image274.jpg"/><Relationship Id="rId5" Type="http://schemas.openxmlformats.org/officeDocument/2006/relationships/image" Target="../media/image272.jp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5.jpg"/><Relationship Id="rId5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7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jpg"/><Relationship Id="rId3" Type="http://schemas.openxmlformats.org/officeDocument/2006/relationships/image" Target="../media/image276.jpg"/><Relationship Id="rId5" Type="http://schemas.openxmlformats.org/officeDocument/2006/relationships/image" Target="../media/image279.jp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jpg"/><Relationship Id="rId3" Type="http://schemas.openxmlformats.org/officeDocument/2006/relationships/image" Target="../media/image282.jpg"/><Relationship Id="rId5" Type="http://schemas.openxmlformats.org/officeDocument/2006/relationships/image" Target="../media/image280.jp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jpg"/><Relationship Id="rId3" Type="http://schemas.openxmlformats.org/officeDocument/2006/relationships/image" Target="../media/image284.jpg"/><Relationship Id="rId5" Type="http://schemas.openxmlformats.org/officeDocument/2006/relationships/image" Target="../media/image287.jp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8.jpg"/><Relationship Id="rId3" Type="http://schemas.openxmlformats.org/officeDocument/2006/relationships/image" Target="../media/image289.jpg"/><Relationship Id="rId5" Type="http://schemas.openxmlformats.org/officeDocument/2006/relationships/image" Target="../media/image291.jp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3.jpg"/><Relationship Id="rId3" Type="http://schemas.openxmlformats.org/officeDocument/2006/relationships/image" Target="../media/image294.jpg"/><Relationship Id="rId5" Type="http://schemas.openxmlformats.org/officeDocument/2006/relationships/image" Target="../media/image295.jp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7.jpg"/><Relationship Id="rId3" Type="http://schemas.openxmlformats.org/officeDocument/2006/relationships/image" Target="../media/image298.jpg"/><Relationship Id="rId5" Type="http://schemas.openxmlformats.org/officeDocument/2006/relationships/image" Target="../media/image296.jp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jpg"/><Relationship Id="rId3" Type="http://schemas.openxmlformats.org/officeDocument/2006/relationships/image" Target="../media/image301.jpg"/><Relationship Id="rId5" Type="http://schemas.openxmlformats.org/officeDocument/2006/relationships/image" Target="../media/image303.jp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jpg"/><Relationship Id="rId3" Type="http://schemas.openxmlformats.org/officeDocument/2006/relationships/image" Target="../media/image306.jpg"/><Relationship Id="rId5" Type="http://schemas.openxmlformats.org/officeDocument/2006/relationships/image" Target="../media/image307.jp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jpg"/><Relationship Id="rId3" Type="http://schemas.openxmlformats.org/officeDocument/2006/relationships/image" Target="../media/image310.jpg"/><Relationship Id="rId5" Type="http://schemas.openxmlformats.org/officeDocument/2006/relationships/image" Target="../media/image311.jp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jpg"/><Relationship Id="rId3" Type="http://schemas.openxmlformats.org/officeDocument/2006/relationships/image" Target="../media/image314.jpg"/><Relationship Id="rId5" Type="http://schemas.openxmlformats.org/officeDocument/2006/relationships/image" Target="../media/image315.jp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Relationship Id="rId3" Type="http://schemas.openxmlformats.org/officeDocument/2006/relationships/image" Target="../media/image30.jpg"/><Relationship Id="rId5" Type="http://schemas.openxmlformats.org/officeDocument/2006/relationships/image" Target="../media/image32.jpg"/></Relationships>
</file>

<file path=ppt/slides/_rels/slide1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jpg"/><Relationship Id="rId3" Type="http://schemas.openxmlformats.org/officeDocument/2006/relationships/image" Target="../media/image317.jpg"/><Relationship Id="rId5" Type="http://schemas.openxmlformats.org/officeDocument/2006/relationships/image" Target="../media/image319.jp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jpg"/><Relationship Id="rId3" Type="http://schemas.openxmlformats.org/officeDocument/2006/relationships/image" Target="../media/image320.jpg"/><Relationship Id="rId5" Type="http://schemas.openxmlformats.org/officeDocument/2006/relationships/image" Target="../media/image323.jp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jpg"/><Relationship Id="rId3" Type="http://schemas.openxmlformats.org/officeDocument/2006/relationships/image" Target="../media/image324.jpg"/><Relationship Id="rId5" Type="http://schemas.openxmlformats.org/officeDocument/2006/relationships/image" Target="../media/image327.jp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jpg"/><Relationship Id="rId3" Type="http://schemas.openxmlformats.org/officeDocument/2006/relationships/image" Target="../media/image330.jpg"/><Relationship Id="rId5" Type="http://schemas.openxmlformats.org/officeDocument/2006/relationships/image" Target="../media/image328.jp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jpg"/><Relationship Id="rId3" Type="http://schemas.openxmlformats.org/officeDocument/2006/relationships/image" Target="../media/image334.jpg"/><Relationship Id="rId5" Type="http://schemas.openxmlformats.org/officeDocument/2006/relationships/image" Target="../media/image332.jp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7.jpg"/><Relationship Id="rId3" Type="http://schemas.openxmlformats.org/officeDocument/2006/relationships/image" Target="../media/image336.jpg"/><Relationship Id="rId5" Type="http://schemas.openxmlformats.org/officeDocument/2006/relationships/image" Target="../media/image339.jp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jpg"/><Relationship Id="rId3" Type="http://schemas.openxmlformats.org/officeDocument/2006/relationships/image" Target="../media/image342.jpg"/><Relationship Id="rId5" Type="http://schemas.openxmlformats.org/officeDocument/2006/relationships/image" Target="../media/image343.jp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jp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4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jpg"/><Relationship Id="rId3" Type="http://schemas.openxmlformats.org/officeDocument/2006/relationships/image" Target="../media/image344.jpg"/><Relationship Id="rId5" Type="http://schemas.openxmlformats.org/officeDocument/2006/relationships/image" Target="../media/image347.jp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jpg"/><Relationship Id="rId3" Type="http://schemas.openxmlformats.org/officeDocument/2006/relationships/image" Target="../media/image349.jpg"/><Relationship Id="rId5" Type="http://schemas.openxmlformats.org/officeDocument/2006/relationships/image" Target="../media/image351.jp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jpg"/><Relationship Id="rId3" Type="http://schemas.openxmlformats.org/officeDocument/2006/relationships/image" Target="../media/image354.jpg"/><Relationship Id="rId5" Type="http://schemas.openxmlformats.org/officeDocument/2006/relationships/image" Target="../media/image352.jp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5" Type="http://schemas.openxmlformats.org/officeDocument/2006/relationships/image" Target="../media/image36.jpg"/></Relationships>
</file>

<file path=ppt/slides/_rels/slide1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5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7.jpg"/><Relationship Id="rId3" Type="http://schemas.openxmlformats.org/officeDocument/2006/relationships/image" Target="../media/image356.jpg"/><Relationship Id="rId5" Type="http://schemas.openxmlformats.org/officeDocument/2006/relationships/image" Target="../media/image359.jp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jp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jpg"/><Relationship Id="rId3" Type="http://schemas.openxmlformats.org/officeDocument/2006/relationships/image" Target="../media/image362.jpg"/><Relationship Id="rId5" Type="http://schemas.openxmlformats.org/officeDocument/2006/relationships/image" Target="../media/image363.jp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4.jpg"/><Relationship Id="rId3" Type="http://schemas.openxmlformats.org/officeDocument/2006/relationships/image" Target="../media/image365.jpg"/><Relationship Id="rId5" Type="http://schemas.openxmlformats.org/officeDocument/2006/relationships/image" Target="../media/image367.jp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jpg"/><Relationship Id="rId3" Type="http://schemas.openxmlformats.org/officeDocument/2006/relationships/image" Target="../media/image370.jpg"/><Relationship Id="rId5" Type="http://schemas.openxmlformats.org/officeDocument/2006/relationships/image" Target="../media/image371.jp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jpg"/><Relationship Id="rId3" Type="http://schemas.openxmlformats.org/officeDocument/2006/relationships/image" Target="../media/image373.jpg"/><Relationship Id="rId5" Type="http://schemas.openxmlformats.org/officeDocument/2006/relationships/image" Target="../media/image375.jp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jpg"/><Relationship Id="rId3" Type="http://schemas.openxmlformats.org/officeDocument/2006/relationships/image" Target="../media/image378.jpg"/><Relationship Id="rId5" Type="http://schemas.openxmlformats.org/officeDocument/2006/relationships/image" Target="../media/image376.jp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jpg"/><Relationship Id="rId3" Type="http://schemas.openxmlformats.org/officeDocument/2006/relationships/image" Target="../media/image381.jpg"/><Relationship Id="rId5" Type="http://schemas.openxmlformats.org/officeDocument/2006/relationships/image" Target="../media/image379.jp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jpg"/><Relationship Id="rId3" Type="http://schemas.openxmlformats.org/officeDocument/2006/relationships/image" Target="../media/image384.jpg"/><Relationship Id="rId5" Type="http://schemas.openxmlformats.org/officeDocument/2006/relationships/image" Target="../media/image386.jp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8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jpg"/><Relationship Id="rId3" Type="http://schemas.openxmlformats.org/officeDocument/2006/relationships/image" Target="../media/image389.jpg"/><Relationship Id="rId5" Type="http://schemas.openxmlformats.org/officeDocument/2006/relationships/image" Target="../media/image390.jp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2.jpg"/><Relationship Id="rId3" Type="http://schemas.openxmlformats.org/officeDocument/2006/relationships/image" Target="../media/image391.jpg"/><Relationship Id="rId5" Type="http://schemas.openxmlformats.org/officeDocument/2006/relationships/image" Target="../media/image394.jp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Relationship Id="rId5" Type="http://schemas.openxmlformats.org/officeDocument/2006/relationships/image" Target="../media/image40.jpg"/></Relationships>
</file>

<file path=ppt/slides/_rels/slide2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9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6.jpg"/><Relationship Id="rId3" Type="http://schemas.openxmlformats.org/officeDocument/2006/relationships/image" Target="../media/image397.jpg"/><Relationship Id="rId5" Type="http://schemas.openxmlformats.org/officeDocument/2006/relationships/image" Target="../media/image39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5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Relationship Id="rId3" Type="http://schemas.openxmlformats.org/officeDocument/2006/relationships/image" Target="../media/image45.jpg"/><Relationship Id="rId5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jpg"/><Relationship Id="rId5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3.jpg"/><Relationship Id="rId5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5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Relationship Id="rId5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5" Type="http://schemas.openxmlformats.org/officeDocument/2006/relationships/image" Target="../media/image6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69.jpg"/><Relationship Id="rId5" Type="http://schemas.openxmlformats.org/officeDocument/2006/relationships/image" Target="../media/image7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5.jpg"/><Relationship Id="rId5" Type="http://schemas.openxmlformats.org/officeDocument/2006/relationships/image" Target="../media/image76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Relationship Id="rId3" Type="http://schemas.openxmlformats.org/officeDocument/2006/relationships/image" Target="../media/image77.jpg"/><Relationship Id="rId5" Type="http://schemas.openxmlformats.org/officeDocument/2006/relationships/image" Target="../media/image8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g"/><Relationship Id="rId3" Type="http://schemas.openxmlformats.org/officeDocument/2006/relationships/image" Target="../media/image83.jpg"/><Relationship Id="rId5" Type="http://schemas.openxmlformats.org/officeDocument/2006/relationships/image" Target="../media/image8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5" Type="http://schemas.openxmlformats.org/officeDocument/2006/relationships/image" Target="../media/image8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5" Type="http://schemas.openxmlformats.org/officeDocument/2006/relationships/image" Target="../media/image9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jpg"/><Relationship Id="rId3" Type="http://schemas.openxmlformats.org/officeDocument/2006/relationships/image" Target="../media/image93.jpg"/><Relationship Id="rId5" Type="http://schemas.openxmlformats.org/officeDocument/2006/relationships/image" Target="../media/image9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Relationship Id="rId5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g"/><Relationship Id="rId3" Type="http://schemas.openxmlformats.org/officeDocument/2006/relationships/image" Target="../media/image102.jpg"/><Relationship Id="rId5" Type="http://schemas.openxmlformats.org/officeDocument/2006/relationships/image" Target="../media/image104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Relationship Id="rId3" Type="http://schemas.openxmlformats.org/officeDocument/2006/relationships/image" Target="../media/image107.jpg"/><Relationship Id="rId5" Type="http://schemas.openxmlformats.org/officeDocument/2006/relationships/image" Target="../media/image105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Relationship Id="rId3" Type="http://schemas.openxmlformats.org/officeDocument/2006/relationships/image" Target="../media/image111.jpg"/><Relationship Id="rId5" Type="http://schemas.openxmlformats.org/officeDocument/2006/relationships/image" Target="../media/image112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5" Type="http://schemas.openxmlformats.org/officeDocument/2006/relationships/image" Target="../media/image116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image" Target="../media/image117.jpg"/><Relationship Id="rId5" Type="http://schemas.openxmlformats.org/officeDocument/2006/relationships/image" Target="../media/image12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jpg"/><Relationship Id="rId3" Type="http://schemas.openxmlformats.org/officeDocument/2006/relationships/image" Target="../media/image121.jpg"/><Relationship Id="rId5" Type="http://schemas.openxmlformats.org/officeDocument/2006/relationships/image" Target="../media/image124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jpg"/><Relationship Id="rId5" Type="http://schemas.openxmlformats.org/officeDocument/2006/relationships/image" Target="../media/image128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g"/><Relationship Id="rId3" Type="http://schemas.openxmlformats.org/officeDocument/2006/relationships/image" Target="../media/image129.jpg"/><Relationship Id="rId5" Type="http://schemas.openxmlformats.org/officeDocument/2006/relationships/image" Target="../media/image132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jpg"/><Relationship Id="rId5" Type="http://schemas.openxmlformats.org/officeDocument/2006/relationships/image" Target="../media/image133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g"/><Relationship Id="rId3" Type="http://schemas.openxmlformats.org/officeDocument/2006/relationships/image" Target="../media/image139.jpg"/><Relationship Id="rId5" Type="http://schemas.openxmlformats.org/officeDocument/2006/relationships/image" Target="../media/image140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Relationship Id="rId5" Type="http://schemas.openxmlformats.org/officeDocument/2006/relationships/image" Target="../media/image144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g"/><Relationship Id="rId3" Type="http://schemas.openxmlformats.org/officeDocument/2006/relationships/image" Target="../media/image145.jpg"/><Relationship Id="rId5" Type="http://schemas.openxmlformats.org/officeDocument/2006/relationships/image" Target="../media/image148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Relationship Id="rId5" Type="http://schemas.openxmlformats.org/officeDocument/2006/relationships/image" Target="../media/image152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g"/><Relationship Id="rId3" Type="http://schemas.openxmlformats.org/officeDocument/2006/relationships/image" Target="../media/image155.jpg"/><Relationship Id="rId5" Type="http://schemas.openxmlformats.org/officeDocument/2006/relationships/image" Target="../media/image153.jp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5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jpg"/><Relationship Id="rId3" Type="http://schemas.openxmlformats.org/officeDocument/2006/relationships/image" Target="../media/image159.jpg"/><Relationship Id="rId5" Type="http://schemas.openxmlformats.org/officeDocument/2006/relationships/image" Target="../media/image157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Relationship Id="rId5" Type="http://schemas.openxmlformats.org/officeDocument/2006/relationships/image" Target="../media/image161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jpg"/><Relationship Id="rId3" Type="http://schemas.openxmlformats.org/officeDocument/2006/relationships/image" Target="../media/image166.jpg"/><Relationship Id="rId5" Type="http://schemas.openxmlformats.org/officeDocument/2006/relationships/image" Target="../media/image168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Relationship Id="rId3" Type="http://schemas.openxmlformats.org/officeDocument/2006/relationships/image" Target="../media/image169.jpg"/><Relationship Id="rId5" Type="http://schemas.openxmlformats.org/officeDocument/2006/relationships/image" Target="../media/image172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jpg"/><Relationship Id="rId3" Type="http://schemas.openxmlformats.org/officeDocument/2006/relationships/image" Target="../media/image173.jpg"/><Relationship Id="rId5" Type="http://schemas.openxmlformats.org/officeDocument/2006/relationships/image" Target="../media/image176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jpg"/><Relationship Id="rId3" Type="http://schemas.openxmlformats.org/officeDocument/2006/relationships/image" Target="../media/image179.jpg"/><Relationship Id="rId5" Type="http://schemas.openxmlformats.org/officeDocument/2006/relationships/image" Target="../media/image177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jpg"/><Relationship Id="rId3" Type="http://schemas.openxmlformats.org/officeDocument/2006/relationships/image" Target="../media/image182.jpg"/><Relationship Id="rId5" Type="http://schemas.openxmlformats.org/officeDocument/2006/relationships/image" Target="../media/image184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jpg"/><Relationship Id="rId3" Type="http://schemas.openxmlformats.org/officeDocument/2006/relationships/image" Target="../media/image186.jpg"/><Relationship Id="rId5" Type="http://schemas.openxmlformats.org/officeDocument/2006/relationships/image" Target="../media/image188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jpg"/><Relationship Id="rId3" Type="http://schemas.openxmlformats.org/officeDocument/2006/relationships/image" Target="../media/image189.jpg"/><Relationship Id="rId5" Type="http://schemas.openxmlformats.org/officeDocument/2006/relationships/image" Target="../media/image192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jpg"/><Relationship Id="rId3" Type="http://schemas.openxmlformats.org/officeDocument/2006/relationships/image" Target="../media/image195.jpg"/><Relationship Id="rId5" Type="http://schemas.openxmlformats.org/officeDocument/2006/relationships/image" Target="../media/image196.jp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oors025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655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5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21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6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1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48393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2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2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9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314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32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047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32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36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5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91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16018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1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010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81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1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1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0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960938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09" y="2217738"/>
            <a:ext cx="2771982" cy="2109787"/>
          </a:xfrm>
        </p:spPr>
      </p:pic>
    </p:spTree>
    <p:extLst>
      <p:ext uri="{BB962C8B-B14F-4D97-AF65-F5344CB8AC3E}">
        <p14:creationId xmlns:p14="http://schemas.microsoft.com/office/powerpoint/2010/main" val="32447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9" y="981075"/>
            <a:ext cx="2771984" cy="2109788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2" y="981075"/>
            <a:ext cx="2771984" cy="2109788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90" y="3690938"/>
            <a:ext cx="2771982" cy="210978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3" y="3690938"/>
            <a:ext cx="2771982" cy="2109787"/>
          </a:xfrm>
        </p:spPr>
      </p:pic>
    </p:spTree>
    <p:extLst>
      <p:ext uri="{BB962C8B-B14F-4D97-AF65-F5344CB8AC3E}">
        <p14:creationId xmlns:p14="http://schemas.microsoft.com/office/powerpoint/2010/main" val="15821784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oors064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064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80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63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4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6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88267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27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72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00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b="3312"/>
          <a:stretch>
            <a:fillRect/>
          </a:stretch>
        </p:blipFill>
        <p:spPr>
          <a:xfrm>
            <a:off x="3265488" y="2217738"/>
            <a:ext cx="2968625" cy="2109787"/>
          </a:xfrm>
        </p:spPr>
      </p:pic>
    </p:spTree>
    <p:extLst>
      <p:ext uri="{BB962C8B-B14F-4D97-AF65-F5344CB8AC3E}">
        <p14:creationId xmlns:p14="http://schemas.microsoft.com/office/powerpoint/2010/main" val="238731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27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54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0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0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71636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01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856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1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0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2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1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81269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81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455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9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73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81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4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14471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9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626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79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57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70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9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68815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6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616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7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5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6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5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39108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8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063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22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1400175" y="981075"/>
            <a:ext cx="2970213" cy="2109788"/>
          </a:xfrm>
        </p:spPr>
      </p:pic>
      <p:pic>
        <p:nvPicPr>
          <p:cNvPr id="7" name="Picture Placeholder 6" descr="Doors127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4884738" y="981075"/>
            <a:ext cx="2970212" cy="2109788"/>
          </a:xfrm>
        </p:spPr>
      </p:pic>
      <p:pic>
        <p:nvPicPr>
          <p:cNvPr id="8" name="Picture Placeholder 7" descr="Doors121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1400175" y="3690938"/>
            <a:ext cx="2970213" cy="2109787"/>
          </a:xfrm>
        </p:spPr>
      </p:pic>
      <p:pic>
        <p:nvPicPr>
          <p:cNvPr id="9" name="Picture Placeholder 8" descr="Doors000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4884738" y="3690938"/>
            <a:ext cx="2970212" cy="2109787"/>
          </a:xfrm>
        </p:spPr>
      </p:pic>
    </p:spTree>
    <p:extLst>
      <p:ext uri="{BB962C8B-B14F-4D97-AF65-F5344CB8AC3E}">
        <p14:creationId xmlns:p14="http://schemas.microsoft.com/office/powerpoint/2010/main" val="8355161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251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52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97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8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2946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8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589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1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9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3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8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25125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8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856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0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8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19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2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5995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24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565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24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25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5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201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6105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31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82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31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30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31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1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7072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195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08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644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95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8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6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6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07300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05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660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05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0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0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06695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09" y="2217738"/>
            <a:ext cx="2771982" cy="2109786"/>
          </a:xfrm>
        </p:spPr>
      </p:pic>
    </p:spTree>
    <p:extLst>
      <p:ext uri="{BB962C8B-B14F-4D97-AF65-F5344CB8AC3E}">
        <p14:creationId xmlns:p14="http://schemas.microsoft.com/office/powerpoint/2010/main" val="170183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9" y="981075"/>
            <a:ext cx="2771984" cy="2109787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2" y="981075"/>
            <a:ext cx="2771984" cy="2109787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90" y="3690938"/>
            <a:ext cx="2771982" cy="2109786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3" y="3690938"/>
            <a:ext cx="2771982" cy="2109786"/>
          </a:xfrm>
        </p:spPr>
      </p:pic>
    </p:spTree>
    <p:extLst>
      <p:ext uri="{BB962C8B-B14F-4D97-AF65-F5344CB8AC3E}">
        <p14:creationId xmlns:p14="http://schemas.microsoft.com/office/powerpoint/2010/main" val="4139791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0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60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90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90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1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91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79958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0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350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68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9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1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50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11071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3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6156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90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08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2" name="Picture Placeholder 11" descr="Doors0600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1" name="Picture Placeholder 10" descr="Doors0899.jpg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34225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5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3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5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11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05179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1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17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82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1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31972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6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813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7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6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0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6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04239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719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54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46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8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831333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03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173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3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3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03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3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444815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06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175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23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010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12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04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2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>
          <a:xfrm>
            <a:off x="2126435" y="3584924"/>
            <a:ext cx="2111375" cy="2968625"/>
          </a:xfrm>
        </p:spPr>
      </p:pic>
      <p:pic>
        <p:nvPicPr>
          <p:cNvPr id="6" name="Picture Placeholder 5" descr="Doors006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46546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0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7939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0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10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10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0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7974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24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747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0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03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24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5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19710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206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461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7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0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206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82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80997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277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44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3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8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0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30364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345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23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21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5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5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39835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7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14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25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3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82429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04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707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05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04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11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06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53099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1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556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84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12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5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03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49343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862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0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10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12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7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94708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88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723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7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27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7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88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327114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5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900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57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829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8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5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200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70852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54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130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41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37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54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41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90695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1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535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202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1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1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1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977883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3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50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8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12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0523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5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37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17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19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65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43465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2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75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57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36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7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1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474640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80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2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2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2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33182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3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715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48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9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53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2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9559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6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712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96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85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8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2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51799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6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767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67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4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66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19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781633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3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1856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3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53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3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204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5343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76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4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437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3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9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1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8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001436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2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39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3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2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5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2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388105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33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83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1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66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98504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46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4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0307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88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1" name="Picture Placeholder 10" descr="Doors0310.jpg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186218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5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007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6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65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1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7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149202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oors026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393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oors203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2" name="Picture Placeholder 11" descr="Doors082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025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3" name="Picture Placeholder 12" descr="Doors203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446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4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4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4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94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050487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63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10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85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26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8970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09" y="2217738"/>
            <a:ext cx="2771982" cy="2109787"/>
          </a:xfrm>
        </p:spPr>
      </p:pic>
    </p:spTree>
    <p:extLst>
      <p:ext uri="{BB962C8B-B14F-4D97-AF65-F5344CB8AC3E}">
        <p14:creationId xmlns:p14="http://schemas.microsoft.com/office/powerpoint/2010/main" val="17532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9" y="981075"/>
            <a:ext cx="2771984" cy="2109788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2" y="981075"/>
            <a:ext cx="2771984" cy="2109788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90" y="3690938"/>
            <a:ext cx="1605782" cy="210978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3" y="3690938"/>
            <a:ext cx="2771982" cy="2109787"/>
          </a:xfrm>
        </p:spPr>
      </p:pic>
    </p:spTree>
    <p:extLst>
      <p:ext uri="{BB962C8B-B14F-4D97-AF65-F5344CB8AC3E}">
        <p14:creationId xmlns:p14="http://schemas.microsoft.com/office/powerpoint/2010/main" val="340960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97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724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0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97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13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97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9926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29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179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29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84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3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29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088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0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953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8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0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1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118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6975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7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377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1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41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33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32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67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2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500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7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45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17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203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0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206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760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349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7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70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2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9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4861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1974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11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1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06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06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3873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8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13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01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0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81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01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039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4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8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1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7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7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11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2689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oors140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4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74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62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4551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7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17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78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2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8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7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93129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6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75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6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46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24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4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5515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6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19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2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8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6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12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031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445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2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2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3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4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2379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9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849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1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632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9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78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9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1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4818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989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5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49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52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57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382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31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473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30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2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9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31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3264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7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686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52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3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5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0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7088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9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6795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49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55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8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0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3606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2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989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1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60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3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1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2513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5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52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67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52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0060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28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33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75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28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3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11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954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4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804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54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23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7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3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12803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9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10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75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9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70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6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5585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35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426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35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35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5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35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8479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7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012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36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73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7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7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3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7209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0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82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9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9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0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99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1368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92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949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9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92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3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62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7692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7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265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47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5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6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6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054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3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783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48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26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4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38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29264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9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939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66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4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6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11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95382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4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4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12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9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162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3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247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1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3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0845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93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868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93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06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6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61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9461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8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56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8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8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7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9772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6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255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6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6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8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3623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30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851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oors021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135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35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28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90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30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69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433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26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68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5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7361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434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9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08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8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00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82893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3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308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oors001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3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32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93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07039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3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753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5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4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37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1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27850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2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45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0</Words>
  <Application>Microsoft Macintosh PowerPoint</Application>
  <PresentationFormat>On-screen Show (4:3)</PresentationFormat>
  <Paragraphs>0</Paragraphs>
  <Slides>200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200</vt:i4>
      </vt:variant>
    </vt:vector>
  </HeadingPairs>
  <TitlesOfParts>
    <vt:vector size="20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YORK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 Baddeley</dc:creator>
  <cp:lastModifiedBy>Alan  Baddeley</cp:lastModifiedBy>
  <cp:revision>66</cp:revision>
  <cp:lastPrinted>2014-12-11T14:47:54Z</cp:lastPrinted>
  <dcterms:created xsi:type="dcterms:W3CDTF">2014-11-27T13:17:33Z</dcterms:created>
  <dcterms:modified xsi:type="dcterms:W3CDTF">2014-12-11T14:47:58Z</dcterms:modified>
</cp:coreProperties>
</file>